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8"/>
    <p:restoredTop sz="94646"/>
  </p:normalViewPr>
  <p:slideViewPr>
    <p:cSldViewPr snapToGrid="0">
      <p:cViewPr>
        <p:scale>
          <a:sx n="69" d="100"/>
          <a:sy n="69" d="100"/>
        </p:scale>
        <p:origin x="1048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1755C9-36DD-2C59-1612-8B7F852F3D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6368611-2697-4CFA-9FF0-1490879936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637E782-7FBA-375A-7F44-5D5D25E6C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9D95499-2740-9977-7155-032042697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0E0C881-8C45-4634-78D0-CFC4C5507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8285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F0ACF9-761D-5CED-521F-37018845D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F95A456-37A3-374D-5D0C-B74F0422E0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4AD4DB-1E36-CF17-4003-CEA97F10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E07F12-EA56-5AF0-E00A-B3DBC6D17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90E98FF-4A33-236F-C06F-5A4810FC9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7609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2FA5679-B9B3-4BB8-59CA-73094F20D8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851955D-4D98-3242-9BF2-D7E387C85A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48A082-5660-EA65-2CA3-7174DB1A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F4FEF7-06F6-F1FA-C568-5387CECD0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6F52EF8-61E0-EC4F-92A8-0AF0EB729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38859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5BE7A2B-A67D-67EE-4833-898950479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4B7FDF-4BB2-CF01-113A-E19D81265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1FC959C-E190-9664-ECD1-9CC1451CDF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81645D1-9FE1-7265-150F-9B2BC1318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282365C-10D4-9935-BC3D-E6045ED2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604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9E5FE6-8170-E035-5403-422D92479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0437FEE-C981-4F20-B3A0-CE15BB0D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4147586-4170-8DBE-3B01-76290E48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68CFF5-FE56-187E-28BE-3BE296CC5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BD823F-58AD-3CA8-1C67-2403ED69E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6858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8E65A9-947F-A66C-BB2B-2B45BABB8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571B8F4-E89A-2544-4EB7-EFB0A9D4C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FC0330-F57A-F000-FA97-4EFB7EA772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CB87879-689B-E116-9998-4439126D5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1D7FCF2-FD4F-D2C6-9373-C10A1FDF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5AEA948-8F0C-6797-2BCC-CF14804B1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76484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D2241B-C473-C9B0-81A4-A9D92EA77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5B5F595-A84F-16D6-E2FA-45B844F56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996758A-9D04-ED31-9D7A-075DD2C40F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E199D5-AA56-02DC-DAC7-07E606207B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23466F2-4F91-C452-90E0-B1DA851E16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6732137-152E-6C5E-0C21-75AA46285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29BCA5BC-784D-CC04-FEF3-283D27E0A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F5E6937-781B-96D2-B55F-53ECA5F59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4147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B290938-325A-547C-8893-DF04B8AA9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DB2666BD-7B2A-7E54-9FA3-D32E59EF4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0DBC199-8229-D0D6-AB92-D5DF529B3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41355E73-E7CD-CF63-6BEE-96D72341D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525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AC8AFBF-B3EB-3DF9-111E-A9847CB50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E0A733F-CAB8-9298-8345-4BD8714FF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C41E467-6B83-1958-C0B1-BA581D3A1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0489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3CAA8E-EC84-1BB4-8BB3-2C87DE615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3031206-E294-3006-5A72-511BA53F8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B926311-1F27-426A-5987-FC7E86083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6DB1EE63-0382-BCAE-0790-122A43226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2E7E9A4-EFD0-D96B-1DC4-F6A58B32F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A0D92AA-62F7-F301-A238-AC410174D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6047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A2A0E98-A9EB-4726-4C3B-3FFB1E1CA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A307074-8BF5-301E-919A-FB2D3B891D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0197075-E37C-09AC-2CA0-7006CAE27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B578FDD-8F29-416F-C056-304D4A673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92C44B6-A86B-9ADA-7777-FA5034308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7274937-72A1-9F55-C318-311E3B5C5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6251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7A2B977-0116-3BEF-DC96-D8DC30F9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6202BF-0465-9F14-BDEF-B94C390B5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AC300A8-7844-1D56-B9FD-F81904E9AC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AF14987-E301-A849-86D1-D8414CE07802}" type="datetimeFigureOut">
              <a:rPr lang="fr-FR" smtClean="0"/>
              <a:t>23/03/2025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621E4F9-8C5C-04AF-435C-0E0213A00C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F267EE-174E-6DF8-4D95-F78D8A3FF5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A6B586-87AF-CD4C-8C1A-7FADA9214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8629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peinture, dessin, croquis, illustration&#10;&#10;Le contenu généré par l’IA peut être incorrect.">
            <a:extLst>
              <a:ext uri="{FF2B5EF4-FFF2-40B4-BE49-F238E27FC236}">
                <a16:creationId xmlns:a16="http://schemas.microsoft.com/office/drawing/2014/main" id="{67633163-B2A0-A825-CFA8-BAB5CFBD8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48" y="0"/>
            <a:ext cx="12001501" cy="6858000"/>
          </a:xfrm>
          <a:prstGeom prst="rect">
            <a:avLst/>
          </a:prstGeom>
        </p:spPr>
      </p:pic>
      <p:pic>
        <p:nvPicPr>
          <p:cNvPr id="5" name="Image 4" descr="Une image contenant noir, obscurité, capture d’écran, noir et blanc&#10;&#10;Le contenu généré par l’IA peut être incorrect.">
            <a:extLst>
              <a:ext uri="{FF2B5EF4-FFF2-40B4-BE49-F238E27FC236}">
                <a16:creationId xmlns:a16="http://schemas.microsoft.com/office/drawing/2014/main" id="{94B9BCF0-6EE5-128E-2288-1F4B52AEB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5349" y="4366727"/>
            <a:ext cx="2830429" cy="279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83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roquis, peinture, illustration, art&#10;&#10;Le contenu généré par l’IA peut être incorrect.">
            <a:extLst>
              <a:ext uri="{FF2B5EF4-FFF2-40B4-BE49-F238E27FC236}">
                <a16:creationId xmlns:a16="http://schemas.microsoft.com/office/drawing/2014/main" id="{84BB234B-3BA9-B45D-EB9A-09804B1219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4" y="727787"/>
            <a:ext cx="10727873" cy="6130213"/>
          </a:xfrm>
          <a:prstGeom prst="rect">
            <a:avLst/>
          </a:prstGeom>
        </p:spPr>
      </p:pic>
      <p:pic>
        <p:nvPicPr>
          <p:cNvPr id="7" name="Image 6" descr="Une image contenant dessin, croquis, illustration, texte&#10;&#10;Le contenu généré par l’IA peut être incorrect.">
            <a:extLst>
              <a:ext uri="{FF2B5EF4-FFF2-40B4-BE49-F238E27FC236}">
                <a16:creationId xmlns:a16="http://schemas.microsoft.com/office/drawing/2014/main" id="{CFF899E1-B2ED-43EB-75ED-6AEAC26E8F3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799183" y="0"/>
            <a:ext cx="5445357" cy="564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35844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0</Words>
  <Application>Microsoft Macintosh PowerPoint</Application>
  <PresentationFormat>Grand écran</PresentationFormat>
  <Paragraphs>0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Thème Office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maelle m</dc:creator>
  <cp:lastModifiedBy>maelle m</cp:lastModifiedBy>
  <cp:revision>1</cp:revision>
  <dcterms:created xsi:type="dcterms:W3CDTF">2025-03-23T16:02:02Z</dcterms:created>
  <dcterms:modified xsi:type="dcterms:W3CDTF">2025-03-23T19:25:50Z</dcterms:modified>
</cp:coreProperties>
</file>

<file path=docProps/thumbnail.jpeg>
</file>